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42686" y="35881"/>
            <a:ext cx="136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</a:p>
        </p:txBody>
      </p:sp>
      <p:sp>
        <p:nvSpPr>
          <p:cNvPr id="8" name="Rectángulo 7"/>
          <p:cNvSpPr/>
          <p:nvPr/>
        </p:nvSpPr>
        <p:spPr>
          <a:xfrm>
            <a:off x="595923" y="1242322"/>
            <a:ext cx="1873885" cy="2573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Docentes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Trabajadores Administrativos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Alumnos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Proveedores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endParaRPr lang="es-MX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endParaRPr lang="es-MX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34915" y="728045"/>
            <a:ext cx="1221232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3320935" y="1194096"/>
            <a:ext cx="4391025" cy="9625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 oficina, computadora, impresora, internet, papelería, sumadora, capacitación, escritorio, silla, sistema SIATEC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917981" y="728045"/>
            <a:ext cx="119693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320936" y="2867922"/>
            <a:ext cx="4391025" cy="15881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Se recibe y se revisa la Documentación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Se captura la información sistema </a:t>
            </a:r>
            <a:r>
              <a:rPr lang="es-MX" sz="1100" dirty="0" err="1">
                <a:ea typeface="Calibri" panose="020F0502020204030204" pitchFamily="34" charset="0"/>
                <a:cs typeface="Times New Roman" panose="02020603050405020304" pitchFamily="18" charset="0"/>
              </a:rPr>
              <a:t>siatec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Se elabora el cheque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Se entrega el cheque al beneficiario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Se imprimen informes de egresos.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Recibir comprobación de viáticos.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909164" y="2404554"/>
            <a:ext cx="108747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3320935" y="5147291"/>
            <a:ext cx="4391025" cy="14338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1.- Entrega del 100% de informes de egresos.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2.- Contabilizar al 100% documentación de PRODEP ,Proyectos CONACYT, SICOP, Becas madres de familia.</a:t>
            </a: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3.- </a:t>
            </a:r>
            <a:r>
              <a:rPr lang="es-MX" sz="1100">
                <a:ea typeface="Calibri" panose="020F0502020204030204" pitchFamily="34" charset="0"/>
                <a:cs typeface="Times New Roman" panose="02020603050405020304" pitchFamily="18" charset="0"/>
              </a:rPr>
              <a:t>Elaborar el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100% los cheques de tramites recibidos.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4.- Contabilizar al 100% la documentación comprobatoria de viáticos.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867872" y="4681240"/>
            <a:ext cx="129715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9183493" y="1387316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Cheques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Informe de Egresos</a:t>
            </a:r>
            <a:endParaRPr lang="es-MX" sz="11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3.- Reporte de proveedores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4.-  Recibo de Liquidación de Viáticos.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5.-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Oficios de Solicitud de comprobación de viáticos.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7.- Reportes financieros de proyectos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8. Reportes financieros de apoyos de recursos federales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113122" y="4829031"/>
            <a:ext cx="2535810" cy="19545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1.- Retraso  falla sistema  </a:t>
            </a:r>
            <a:r>
              <a:rPr lang="es-MX" sz="1100" dirty="0" err="1">
                <a:ea typeface="Calibri" panose="020F0502020204030204" pitchFamily="34" charset="0"/>
                <a:cs typeface="Times New Roman" panose="02020603050405020304" pitchFamily="18" charset="0"/>
              </a:rPr>
              <a:t>siatec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Retraso por falta de internet.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3.- Retraso por falta de energía eléctrica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4.- robo o </a:t>
            </a:r>
            <a:r>
              <a:rPr lang="es-MX" sz="1100" dirty="0" err="1">
                <a:ea typeface="Calibri" panose="020F0502020204030204" pitchFamily="34" charset="0"/>
                <a:cs typeface="Times New Roman" panose="02020603050405020304" pitchFamily="18" charset="0"/>
              </a:rPr>
              <a:t>extravio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 de cheques.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5.- entregarle cheque persona distinta al nombre del beneficiario.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6.- se </a:t>
            </a:r>
            <a:r>
              <a:rPr lang="es-MX" sz="1100" dirty="0" err="1">
                <a:ea typeface="Calibri" panose="020F0502020204030204" pitchFamily="34" charset="0"/>
                <a:cs typeface="Times New Roman" panose="02020603050405020304" pitchFamily="18" charset="0"/>
              </a:rPr>
              <a:t>extravie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 documentación comprobatoria de viáticos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858294" y="4971245"/>
            <a:ext cx="2413591" cy="1725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8600" lvl="1" indent="-228600">
              <a:buFont typeface="+mj-lt"/>
              <a:buAutoNum type="arabicPeriod"/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No se elaboren cheques</a:t>
            </a:r>
          </a:p>
          <a:p>
            <a:pPr marL="588600" lvl="1" indent="-228600">
              <a:buFont typeface="+mj-lt"/>
              <a:buAutoNum type="arabicPeriod"/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no se tiene informes de egresos a tiempo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8600" lvl="1" indent="-228600">
              <a:buFont typeface="+mj-lt"/>
              <a:buAutoNum type="arabicPeriod"/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Póliza de cheques sin documentos comprobatorios</a:t>
            </a:r>
          </a:p>
          <a:p>
            <a:pPr marL="588600" lvl="1" indent="-228600">
              <a:buFont typeface="+mj-lt"/>
              <a:buAutoNum type="arabicPeriod"/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No se recoja o cobre el cheque en tiempo. </a:t>
            </a:r>
          </a:p>
          <a:p>
            <a:pPr marL="360000" lvl="1"/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lvl="1"/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704683" y="2190048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613639" y="4481422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7811978" y="3653610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481934" y="3258382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1941082" y="3509070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Documento 32"/>
          <p:cNvSpPr/>
          <p:nvPr/>
        </p:nvSpPr>
        <p:spPr>
          <a:xfrm>
            <a:off x="7354778" y="5783813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Documento 33"/>
          <p:cNvSpPr/>
          <p:nvPr/>
        </p:nvSpPr>
        <p:spPr>
          <a:xfrm>
            <a:off x="11255438" y="4973466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7187234" y="4070078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ángulo 2"/>
          <p:cNvSpPr/>
          <p:nvPr/>
        </p:nvSpPr>
        <p:spPr>
          <a:xfrm>
            <a:off x="9595833" y="958843"/>
            <a:ext cx="97796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9FA79A8-F03C-4B98-880E-5316F262E3C0}"/>
              </a:ext>
            </a:extLst>
          </p:cNvPr>
          <p:cNvSpPr txBox="1"/>
          <p:nvPr/>
        </p:nvSpPr>
        <p:spPr>
          <a:xfrm>
            <a:off x="4613639" y="252150"/>
            <a:ext cx="2662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EROGACIONES POR INGRESOS PROPIOS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916392"/>
              </p:ext>
            </p:extLst>
          </p:nvPr>
        </p:nvGraphicFramePr>
        <p:xfrm>
          <a:off x="7275906" y="62050"/>
          <a:ext cx="4916094" cy="75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6094">
                  <a:extLst>
                    <a:ext uri="{9D8B030D-6E8A-4147-A177-3AD203B41FA5}">
                      <a16:colId xmlns:a16="http://schemas.microsoft.com/office/drawing/2014/main" val="1238203892"/>
                    </a:ext>
                  </a:extLst>
                </a:gridCol>
              </a:tblGrid>
              <a:tr h="18605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Revisión 2 a 30 de mayo de 2022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32612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Proceso: EROGACIONES POR INGRESOS PROPIOS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20480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</a:rPr>
                        <a:t>Participantes: JEFE DEPARTAMENTO RECURSOS FINANCIEROS, AUXILIAR CONTABLE, CLIENTE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246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3798</TotalTime>
  <Words>203</Words>
  <Application>Microsoft Office PowerPoint</Application>
  <PresentationFormat>Panorámica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HP</cp:lastModifiedBy>
  <cp:revision>42</cp:revision>
  <cp:lastPrinted>2018-02-22T01:10:56Z</cp:lastPrinted>
  <dcterms:created xsi:type="dcterms:W3CDTF">2017-10-05T18:52:50Z</dcterms:created>
  <dcterms:modified xsi:type="dcterms:W3CDTF">2022-05-31T23:42:53Z</dcterms:modified>
</cp:coreProperties>
</file>